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7"/>
  </p:notesMasterIdLst>
  <p:sldIdLst>
    <p:sldId id="261" r:id="rId2"/>
    <p:sldId id="257" r:id="rId3"/>
    <p:sldId id="289" r:id="rId4"/>
    <p:sldId id="290" r:id="rId5"/>
    <p:sldId id="294" r:id="rId6"/>
    <p:sldId id="266" r:id="rId7"/>
    <p:sldId id="270" r:id="rId8"/>
    <p:sldId id="292"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309" r:id="rId23"/>
    <p:sldId id="310" r:id="rId24"/>
    <p:sldId id="28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4694"/>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22</a:t>
            </a:fld>
            <a:endParaRPr lang="en-US"/>
          </a:p>
        </p:txBody>
      </p:sp>
    </p:spTree>
    <p:extLst>
      <p:ext uri="{BB962C8B-B14F-4D97-AF65-F5344CB8AC3E}">
        <p14:creationId xmlns:p14="http://schemas.microsoft.com/office/powerpoint/2010/main" val="37806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23</a:t>
            </a:fld>
            <a:endParaRPr lang="en-US"/>
          </a:p>
        </p:txBody>
      </p:sp>
    </p:spTree>
    <p:extLst>
      <p:ext uri="{BB962C8B-B14F-4D97-AF65-F5344CB8AC3E}">
        <p14:creationId xmlns:p14="http://schemas.microsoft.com/office/powerpoint/2010/main" val="131690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24,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0A2C0-130A-CA08-D9C9-2E2390FF927F}"/>
              </a:ext>
            </a:extLst>
          </p:cNvPr>
          <p:cNvSpPr>
            <a:spLocks noGrp="1"/>
          </p:cNvSpPr>
          <p:nvPr>
            <p:ph idx="1"/>
          </p:nvPr>
        </p:nvSpPr>
        <p:spPr/>
        <p:txBody>
          <a:bodyPr/>
          <a:lstStyle/>
          <a:p>
            <a:endParaRPr lang="da-DK"/>
          </a:p>
        </p:txBody>
      </p:sp>
      <p:sp>
        <p:nvSpPr>
          <p:cNvPr id="13" name="Title 12">
            <a:extLst>
              <a:ext uri="{FF2B5EF4-FFF2-40B4-BE49-F238E27FC236}">
                <a16:creationId xmlns:a16="http://schemas.microsoft.com/office/drawing/2014/main" id="{1BF56023-585A-9B0D-95AE-EED08378D077}"/>
              </a:ext>
            </a:extLst>
          </p:cNvPr>
          <p:cNvSpPr>
            <a:spLocks noGrp="1"/>
          </p:cNvSpPr>
          <p:nvPr>
            <p:ph type="title"/>
          </p:nvPr>
        </p:nvSpPr>
        <p:spPr/>
        <p:txBody>
          <a:bodyPr/>
          <a:lstStyle/>
          <a:p>
            <a:endParaRPr lang="da-DK"/>
          </a:p>
        </p:txBody>
      </p:sp>
      <p:sp useBgFill="1">
        <p:nvSpPr>
          <p:cNvPr id="14" name="Rectangle 13">
            <a:extLst>
              <a:ext uri="{FF2B5EF4-FFF2-40B4-BE49-F238E27FC236}">
                <a16:creationId xmlns:a16="http://schemas.microsoft.com/office/drawing/2014/main" id="{D0977E23-A4C0-E22F-D819-EBB27CA0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F3CA3C-CA60-9E76-EF32-218D4E8C4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Title 1">
            <a:extLst>
              <a:ext uri="{FF2B5EF4-FFF2-40B4-BE49-F238E27FC236}">
                <a16:creationId xmlns:a16="http://schemas.microsoft.com/office/drawing/2014/main" id="{5A74AD3D-724A-E6B3-F8BE-79C318BA7D61}"/>
              </a:ext>
            </a:extLst>
          </p:cNvPr>
          <p:cNvSpPr txBox="1">
            <a:spLocks/>
          </p:cNvSpPr>
          <p:nvPr/>
        </p:nvSpPr>
        <p:spPr>
          <a:xfrm>
            <a:off x="204917" y="136423"/>
            <a:ext cx="3809042" cy="93874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Saxo Service Blueprint</a:t>
            </a:r>
            <a:endParaRPr lang="en-US" sz="3600" dirty="0">
              <a:solidFill>
                <a:srgbClr val="FFFFFF"/>
              </a:solidFill>
            </a:endParaRPr>
          </a:p>
        </p:txBody>
      </p:sp>
      <p:sp>
        <p:nvSpPr>
          <p:cNvPr id="17" name="Content Placeholder 1044">
            <a:extLst>
              <a:ext uri="{FF2B5EF4-FFF2-40B4-BE49-F238E27FC236}">
                <a16:creationId xmlns:a16="http://schemas.microsoft.com/office/drawing/2014/main" id="{E22E0764-2E59-6FE4-9625-BF6989B940F3}"/>
              </a:ext>
            </a:extLst>
          </p:cNvPr>
          <p:cNvSpPr txBox="1">
            <a:spLocks/>
          </p:cNvSpPr>
          <p:nvPr/>
        </p:nvSpPr>
        <p:spPr>
          <a:xfrm>
            <a:off x="567016" y="1591999"/>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FFFFFF"/>
                </a:solidFill>
              </a:rPr>
              <a:t>Service Catalog</a:t>
            </a:r>
          </a:p>
          <a:p>
            <a:r>
              <a:rPr lang="en-US" sz="1800">
                <a:solidFill>
                  <a:srgbClr val="FFFFFF"/>
                </a:solidFill>
              </a:rPr>
              <a:t>DevReach</a:t>
            </a:r>
          </a:p>
          <a:p>
            <a:r>
              <a:rPr lang="en-US" sz="1800">
                <a:solidFill>
                  <a:srgbClr val="FFFFFF"/>
                </a:solidFill>
              </a:rPr>
              <a:t>Kubernetes Operators</a:t>
            </a:r>
            <a:endParaRPr lang="en-US" sz="1800" dirty="0">
              <a:solidFill>
                <a:srgbClr val="FFFFFF"/>
              </a:solidFill>
            </a:endParaRPr>
          </a:p>
        </p:txBody>
      </p:sp>
      <p:sp>
        <p:nvSpPr>
          <p:cNvPr id="18" name="Rectangle 17">
            <a:extLst>
              <a:ext uri="{FF2B5EF4-FFF2-40B4-BE49-F238E27FC236}">
                <a16:creationId xmlns:a16="http://schemas.microsoft.com/office/drawing/2014/main" id="{A6220331-78D2-1F9A-15DE-546121560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9" name="Picture 2" descr="blueprint-using-operator">
            <a:extLst>
              <a:ext uri="{FF2B5EF4-FFF2-40B4-BE49-F238E27FC236}">
                <a16:creationId xmlns:a16="http://schemas.microsoft.com/office/drawing/2014/main" id="{7991BB56-2268-B119-4CBE-70A1ABA35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075164"/>
            <a:ext cx="6798082" cy="47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E6AE2AA-A38B-BEFE-99F1-1F15890DF7EB}"/>
              </a:ext>
            </a:extLst>
          </p:cNvPr>
          <p:cNvPicPr>
            <a:picLocks noGrp="1" noChangeAspect="1"/>
          </p:cNvPicPr>
          <p:nvPr>
            <p:ph idx="1"/>
          </p:nvPr>
        </p:nvPicPr>
        <p:blipFill rotWithShape="1">
          <a:blip r:embed="rId3"/>
          <a:srcRect b="24997"/>
          <a:stretch/>
        </p:blipFill>
        <p:spPr>
          <a:xfrm>
            <a:off x="-32" y="10"/>
            <a:ext cx="12192031" cy="4915066"/>
          </a:xfrm>
          <a:prstGeom prst="rect">
            <a:avLst/>
          </a:prstGeom>
        </p:spPr>
      </p:pic>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Blueprint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Tree>
    <p:extLst>
      <p:ext uri="{BB962C8B-B14F-4D97-AF65-F5344CB8AC3E}">
        <p14:creationId xmlns:p14="http://schemas.microsoft.com/office/powerpoint/2010/main" val="2451487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Database Roles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
        <p:nvSpPr>
          <p:cNvPr id="4" name="Content Placeholder 3">
            <a:extLst>
              <a:ext uri="{FF2B5EF4-FFF2-40B4-BE49-F238E27FC236}">
                <a16:creationId xmlns:a16="http://schemas.microsoft.com/office/drawing/2014/main" id="{AC5EC7B6-6353-11BA-976F-A52AB6674894}"/>
              </a:ext>
            </a:extLst>
          </p:cNvPr>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EF260053-54E3-F1BA-D57E-D610BFC257AF}"/>
              </a:ext>
            </a:extLst>
          </p:cNvPr>
          <p:cNvPicPr>
            <a:picLocks noChangeAspect="1"/>
          </p:cNvPicPr>
          <p:nvPr/>
        </p:nvPicPr>
        <p:blipFill>
          <a:blip r:embed="rId3"/>
          <a:stretch>
            <a:fillRect/>
          </a:stretch>
        </p:blipFill>
        <p:spPr>
          <a:xfrm>
            <a:off x="0" y="1"/>
            <a:ext cx="12192000" cy="4906176"/>
          </a:xfrm>
          <a:prstGeom prst="rect">
            <a:avLst/>
          </a:prstGeom>
        </p:spPr>
      </p:pic>
    </p:spTree>
    <p:extLst>
      <p:ext uri="{BB962C8B-B14F-4D97-AF65-F5344CB8AC3E}">
        <p14:creationId xmlns:p14="http://schemas.microsoft.com/office/powerpoint/2010/main" val="88447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564</Words>
  <Application>Microsoft Office PowerPoint</Application>
  <PresentationFormat>Widescreen</PresentationFormat>
  <Paragraphs>137</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The Journey</vt:lpstr>
      <vt:lpstr>Enterprise Foundation Engineering</vt:lpstr>
      <vt:lpstr>Plan</vt:lpstr>
      <vt:lpstr>PowerPoint Presentation</vt:lpstr>
      <vt:lpstr>PowerPoint Presentation</vt:lpstr>
      <vt:lpstr>Blueprint view</vt:lpstr>
      <vt:lpstr>Database Roles View</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Jimmi Anker Hested (JIMH)</cp:lastModifiedBy>
  <cp:revision>8</cp:revision>
  <dcterms:created xsi:type="dcterms:W3CDTF">2023-08-26T19:29:50Z</dcterms:created>
  <dcterms:modified xsi:type="dcterms:W3CDTF">2024-04-24T08:34:57Z</dcterms:modified>
</cp:coreProperties>
</file>